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88" r:id="rId2"/>
    <p:sldId id="297" r:id="rId3"/>
    <p:sldId id="294" r:id="rId4"/>
    <p:sldId id="291" r:id="rId5"/>
    <p:sldId id="296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10469-8CEE-4150-BB83-AE635545B503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7B679-7213-400B-9283-712E3C6D6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152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D8E5-8B37-4808-88EC-FE6BA467A192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F6236-C6EC-4574-AE88-38949CCA04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557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D8E5-8B37-4808-88EC-FE6BA467A192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F6236-C6EC-4574-AE88-38949CCA04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928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D8E5-8B37-4808-88EC-FE6BA467A192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F6236-C6EC-4574-AE88-38949CCA04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849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D8E5-8B37-4808-88EC-FE6BA467A192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F6236-C6EC-4574-AE88-38949CCA04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567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D8E5-8B37-4808-88EC-FE6BA467A192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F6236-C6EC-4574-AE88-38949CCA04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53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D8E5-8B37-4808-88EC-FE6BA467A192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F6236-C6EC-4574-AE88-38949CCA04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642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D8E5-8B37-4808-88EC-FE6BA467A192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F6236-C6EC-4574-AE88-38949CCA04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677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D8E5-8B37-4808-88EC-FE6BA467A192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F6236-C6EC-4574-AE88-38949CCA04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879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D8E5-8B37-4808-88EC-FE6BA467A192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F6236-C6EC-4574-AE88-38949CCA04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349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D8E5-8B37-4808-88EC-FE6BA467A192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F6236-C6EC-4574-AE88-38949CCA04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725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D8E5-8B37-4808-88EC-FE6BA467A192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F6236-C6EC-4574-AE88-38949CCA04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663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9D8E5-8B37-4808-88EC-FE6BA467A192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F6236-C6EC-4574-AE88-38949CCA04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46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1.emf"/><Relationship Id="rId10" Type="http://schemas.openxmlformats.org/officeDocument/2006/relationships/image" Target="../media/image7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jpe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jpe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2.png"/><Relationship Id="rId5" Type="http://schemas.openxmlformats.org/officeDocument/2006/relationships/image" Target="../media/image1.emf"/><Relationship Id="rId10" Type="http://schemas.openxmlformats.org/officeDocument/2006/relationships/image" Target="../media/image16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74525" y="419152"/>
            <a:ext cx="4241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Краска для </a:t>
            </a:r>
            <a:r>
              <a:rPr lang="en-US" sz="3200" dirty="0" smtClean="0"/>
              <a:t>OSB KR-OSB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14259" y="1305340"/>
            <a:ext cx="2616229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  <a:p>
            <a:r>
              <a:rPr lang="ru-RU" dirty="0" err="1" smtClean="0"/>
              <a:t>Весовки</a:t>
            </a:r>
            <a:r>
              <a:rPr lang="ru-RU" dirty="0" smtClean="0"/>
              <a:t> Краска для </a:t>
            </a:r>
            <a:r>
              <a:rPr lang="en-US" dirty="0" smtClean="0"/>
              <a:t>OSB</a:t>
            </a:r>
            <a:r>
              <a:rPr lang="ru-RU" dirty="0" smtClean="0"/>
              <a:t>:</a:t>
            </a:r>
          </a:p>
          <a:p>
            <a:endParaRPr lang="ru-RU" dirty="0"/>
          </a:p>
          <a:p>
            <a:r>
              <a:rPr lang="ru-RU" dirty="0" smtClean="0"/>
              <a:t>1,4кг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3кг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7кг</a:t>
            </a:r>
          </a:p>
          <a:p>
            <a:endParaRPr lang="ru-RU" dirty="0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6605272"/>
              </p:ext>
            </p:extLst>
          </p:nvPr>
        </p:nvGraphicFramePr>
        <p:xfrm>
          <a:off x="11304312" y="128395"/>
          <a:ext cx="782074" cy="787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CorelDRAW" r:id="rId4" imgW="474938" imgH="477305" progId="CorelDraw.Graphic.22">
                  <p:embed/>
                </p:oleObj>
              </mc:Choice>
              <mc:Fallback>
                <p:oleObj name="CorelDRAW" r:id="rId4" imgW="474938" imgH="477305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304312" y="128395"/>
                        <a:ext cx="782074" cy="7873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403946" y="1582338"/>
            <a:ext cx="2467214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Весовки</a:t>
            </a:r>
            <a:r>
              <a:rPr lang="ru-RU" dirty="0" smtClean="0"/>
              <a:t> Грунт для </a:t>
            </a:r>
            <a:r>
              <a:rPr lang="en-US" dirty="0" smtClean="0"/>
              <a:t>OSB</a:t>
            </a:r>
            <a:r>
              <a:rPr lang="ru-RU" dirty="0" smtClean="0"/>
              <a:t>:</a:t>
            </a:r>
          </a:p>
          <a:p>
            <a:endParaRPr lang="ru-RU" dirty="0"/>
          </a:p>
          <a:p>
            <a:r>
              <a:rPr lang="ru-RU" dirty="0" smtClean="0"/>
              <a:t>1,2кг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2,5кг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5кг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57051" y="419153"/>
            <a:ext cx="4241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Грунт для </a:t>
            </a:r>
            <a:r>
              <a:rPr lang="en-US" sz="3200" dirty="0" smtClean="0"/>
              <a:t>OSB </a:t>
            </a:r>
            <a:r>
              <a:rPr lang="en-US" sz="3200" dirty="0" smtClean="0"/>
              <a:t>GR-OSB</a:t>
            </a:r>
            <a:endParaRPr lang="en-US" sz="32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378" y="1910356"/>
            <a:ext cx="1332417" cy="13324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791" y="3022090"/>
            <a:ext cx="1715590" cy="17155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137" y="4455016"/>
            <a:ext cx="2000897" cy="20008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103" y="1857267"/>
            <a:ext cx="1478286" cy="14782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098" y="2982815"/>
            <a:ext cx="1896296" cy="18962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098" y="4550710"/>
            <a:ext cx="1905203" cy="1905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18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7051" y="330924"/>
            <a:ext cx="4241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Грунт для </a:t>
            </a:r>
            <a:r>
              <a:rPr lang="en-US" sz="3200" dirty="0" smtClean="0"/>
              <a:t>OSB GR-OSB</a:t>
            </a:r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6605272"/>
              </p:ext>
            </p:extLst>
          </p:nvPr>
        </p:nvGraphicFramePr>
        <p:xfrm>
          <a:off x="11304312" y="128395"/>
          <a:ext cx="782074" cy="787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CorelDRAW" r:id="rId4" imgW="474938" imgH="477305" progId="CorelDraw.Graphic.22">
                  <p:embed/>
                </p:oleObj>
              </mc:Choice>
              <mc:Fallback>
                <p:oleObj name="CorelDRAW" r:id="rId4" imgW="474938" imgH="477305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304312" y="128395"/>
                        <a:ext cx="782074" cy="7873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6349033" y="286499"/>
            <a:ext cx="4241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Краска для </a:t>
            </a:r>
            <a:r>
              <a:rPr lang="en-US" sz="3200" dirty="0" smtClean="0"/>
              <a:t>OSB KR-OSB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7050" y="1332411"/>
            <a:ext cx="42410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Назначение: 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для обработки </a:t>
            </a:r>
            <a:r>
              <a:rPr lang="en-US" dirty="0"/>
              <a:t>OSB</a:t>
            </a:r>
            <a:r>
              <a:rPr lang="ru-RU" dirty="0"/>
              <a:t>, </a:t>
            </a:r>
            <a:r>
              <a:rPr lang="en-US" dirty="0"/>
              <a:t>SIP</a:t>
            </a:r>
            <a:r>
              <a:rPr lang="ru-RU" dirty="0"/>
              <a:t>, древесины и материалов на ее основе (ДВП, ДСП, фанера, шпон) перед нанесением финишного покрытия. Подходит для грунтования невпитывающих глянцевых поверхностей, не отслаивающихся старых лакокрасочных покрытий (ПФ, МА, НЦ и т.п.), бетонных поверхностей.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349033" y="1332410"/>
            <a:ext cx="42410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Назначение: </a:t>
            </a:r>
            <a:endParaRPr lang="ru-RU" b="1" dirty="0"/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для окрашивания </a:t>
            </a:r>
            <a:r>
              <a:rPr lang="en-US" dirty="0"/>
              <a:t>OSB</a:t>
            </a:r>
            <a:r>
              <a:rPr lang="ru-RU" dirty="0"/>
              <a:t>, </a:t>
            </a:r>
            <a:r>
              <a:rPr lang="en-US" dirty="0"/>
              <a:t>SIP</a:t>
            </a:r>
            <a:r>
              <a:rPr lang="ru-RU" dirty="0"/>
              <a:t>, древесины и материалов на ее основе (ДВП, ДСП, фанера, шпон). Подходит для окраски стен и потолков по штукатурке, бетону, пенопласту, </a:t>
            </a:r>
            <a:r>
              <a:rPr lang="ru-RU" dirty="0" err="1"/>
              <a:t>гипсокартону</a:t>
            </a:r>
            <a:r>
              <a:rPr lang="ru-RU" dirty="0"/>
              <a:t>, обоям под покраску, </a:t>
            </a:r>
            <a:r>
              <a:rPr lang="ru-RU" dirty="0" err="1"/>
              <a:t>стеклообоям</a:t>
            </a:r>
            <a:r>
              <a:rPr lang="ru-RU" dirty="0"/>
              <a:t>. Для наружных и внутренних работ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900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51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49033" y="379393"/>
            <a:ext cx="4241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Краска для </a:t>
            </a:r>
            <a:r>
              <a:rPr lang="en-US" sz="3200" dirty="0" smtClean="0"/>
              <a:t>OSB KR-OSB</a:t>
            </a:r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6605272"/>
              </p:ext>
            </p:extLst>
          </p:nvPr>
        </p:nvGraphicFramePr>
        <p:xfrm>
          <a:off x="11304312" y="128395"/>
          <a:ext cx="782074" cy="787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CorelDRAW" r:id="rId4" imgW="474938" imgH="477305" progId="CorelDraw.Graphic.22">
                  <p:embed/>
                </p:oleObj>
              </mc:Choice>
              <mc:Fallback>
                <p:oleObj name="CorelDRAW" r:id="rId4" imgW="474938" imgH="477305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304312" y="128395"/>
                        <a:ext cx="782074" cy="7873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357050" y="379394"/>
            <a:ext cx="4241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Грунт для </a:t>
            </a:r>
            <a:r>
              <a:rPr lang="en-US" sz="3200" dirty="0" smtClean="0"/>
              <a:t>OSB GR-OSB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7050" y="1332411"/>
            <a:ext cx="42410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Преимущества: 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Для наружных и внутренних работ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Образует матовый полупрозрачный слой белого цвета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Облегчает нанесение финишного покрытия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Содержит Антисептик. Защищает от появления разрушающих и окрашивающих грибов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349033" y="1332410"/>
            <a:ext cx="42410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Преимущества: 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Для наружных и внутренних работ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Содержит Антисептик. Защищает от появления разрушающих и окрашивающих грибов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Колеруется в любой цвет (БАЗА А)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Устойчива к атмосферным осадкам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830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7051" y="330924"/>
            <a:ext cx="623533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Грунт для </a:t>
            </a:r>
            <a:r>
              <a:rPr lang="en-US" sz="3200" dirty="0" smtClean="0"/>
              <a:t>OSB GR-OSB</a:t>
            </a:r>
            <a:endParaRPr lang="ru-RU" sz="3200" dirty="0"/>
          </a:p>
          <a:p>
            <a:r>
              <a:rPr lang="ru-RU" sz="2000" dirty="0" smtClean="0"/>
              <a:t>Примеры работ</a:t>
            </a:r>
            <a:endParaRPr lang="ru-RU" dirty="0" smtClean="0"/>
          </a:p>
        </p:txBody>
      </p:sp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5585695"/>
              </p:ext>
            </p:extLst>
          </p:nvPr>
        </p:nvGraphicFramePr>
        <p:xfrm>
          <a:off x="11304312" y="128395"/>
          <a:ext cx="782074" cy="787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CorelDRAW" r:id="rId4" imgW="474938" imgH="477305" progId="CorelDraw.Graphic.22">
                  <p:embed/>
                </p:oleObj>
              </mc:Choice>
              <mc:Fallback>
                <p:oleObj name="CorelDRAW" r:id="rId4" imgW="474938" imgH="477305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304312" y="128395"/>
                        <a:ext cx="782074" cy="7873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341" y="1384663"/>
            <a:ext cx="2948861" cy="39034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1543" y="1489165"/>
            <a:ext cx="4933184" cy="34227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43356" y="952500"/>
            <a:ext cx="32385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08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7051" y="330924"/>
            <a:ext cx="623533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Краска для </a:t>
            </a:r>
            <a:r>
              <a:rPr lang="en-US" sz="3200" dirty="0" smtClean="0"/>
              <a:t>OSB GR-OSB</a:t>
            </a:r>
            <a:endParaRPr lang="ru-RU" sz="3200" dirty="0"/>
          </a:p>
          <a:p>
            <a:r>
              <a:rPr lang="ru-RU" sz="2000" dirty="0" smtClean="0"/>
              <a:t>Примеры работ</a:t>
            </a:r>
            <a:endParaRPr lang="ru-RU" dirty="0" smtClean="0"/>
          </a:p>
        </p:txBody>
      </p:sp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5585695"/>
              </p:ext>
            </p:extLst>
          </p:nvPr>
        </p:nvGraphicFramePr>
        <p:xfrm>
          <a:off x="11304312" y="128395"/>
          <a:ext cx="782074" cy="787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CorelDRAW" r:id="rId4" imgW="474938" imgH="477305" progId="CorelDraw.Graphic.22">
                  <p:embed/>
                </p:oleObj>
              </mc:Choice>
              <mc:Fallback>
                <p:oleObj name="CorelDRAW" r:id="rId4" imgW="474938" imgH="477305" progId="CorelDraw.Graphic.2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304312" y="128395"/>
                        <a:ext cx="782074" cy="7873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566" y="1359042"/>
            <a:ext cx="2934788" cy="22636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9567" y="3622645"/>
            <a:ext cx="2934788" cy="18470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21072" y="1359042"/>
            <a:ext cx="2053035" cy="22636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21071" y="3622645"/>
            <a:ext cx="2053036" cy="24071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80823" y="1780872"/>
            <a:ext cx="4633369" cy="311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1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ранжевый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3621</TotalTime>
  <Words>209</Words>
  <Application>Microsoft Office PowerPoint</Application>
  <PresentationFormat>Широкоэкранный</PresentationFormat>
  <Paragraphs>59</Paragraphs>
  <Slides>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Ижсинтез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Соболева Виктория Михайловна</dc:creator>
  <cp:lastModifiedBy>Перевощиков Максим Алексеевич</cp:lastModifiedBy>
  <cp:revision>250</cp:revision>
  <dcterms:created xsi:type="dcterms:W3CDTF">2021-06-03T08:49:54Z</dcterms:created>
  <dcterms:modified xsi:type="dcterms:W3CDTF">2024-03-25T09:02:30Z</dcterms:modified>
</cp:coreProperties>
</file>